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296" r:id="rId3"/>
    <p:sldId id="291" r:id="rId4"/>
    <p:sldId id="313" r:id="rId5"/>
    <p:sldId id="292" r:id="rId6"/>
    <p:sldId id="314" r:id="rId7"/>
    <p:sldId id="309" r:id="rId8"/>
    <p:sldId id="268" r:id="rId9"/>
    <p:sldId id="269" r:id="rId10"/>
    <p:sldId id="270" r:id="rId11"/>
    <p:sldId id="293" r:id="rId12"/>
    <p:sldId id="294" r:id="rId13"/>
    <p:sldId id="295" r:id="rId14"/>
    <p:sldId id="315" r:id="rId15"/>
    <p:sldId id="299" r:id="rId16"/>
    <p:sldId id="298" r:id="rId17"/>
    <p:sldId id="310" r:id="rId18"/>
    <p:sldId id="316" r:id="rId19"/>
    <p:sldId id="283" r:id="rId20"/>
    <p:sldId id="302" r:id="rId21"/>
    <p:sldId id="303" r:id="rId22"/>
    <p:sldId id="300" r:id="rId23"/>
    <p:sldId id="317" r:id="rId24"/>
    <p:sldId id="272" r:id="rId25"/>
    <p:sldId id="304" r:id="rId26"/>
    <p:sldId id="305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0CF52A-9EA0-424E-8A1B-56D76A507AB6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17076D-1C20-4980-BE00-8FB36680D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 &amp; the Civil War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1861-1865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“Wounded Soldier in Hospital”</a:t>
            </a:r>
            <a:endParaRPr lang="en-US" dirty="0"/>
          </a:p>
        </p:txBody>
      </p:sp>
      <p:pic>
        <p:nvPicPr>
          <p:cNvPr id="4" name="Content Placeholder 3" descr="wounded-in-hospital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86758" y="1219200"/>
            <a:ext cx="6370484" cy="493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“Wounded Soldiers in Hospital”</a:t>
            </a:r>
            <a:endParaRPr lang="en-US" dirty="0"/>
          </a:p>
        </p:txBody>
      </p:sp>
      <p:pic>
        <p:nvPicPr>
          <p:cNvPr id="6" name="Content Placeholder 5" descr="Screen shot 2013-02-11 at 9.37.22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3734" r="-13734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“Dead soldier in Trench”</a:t>
            </a:r>
            <a:endParaRPr lang="en-US" dirty="0"/>
          </a:p>
        </p:txBody>
      </p:sp>
      <p:pic>
        <p:nvPicPr>
          <p:cNvPr id="4" name="Content Placeholder 3" descr="Screen shot 2013-02-11 at 9.35.57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4102" r="-2410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“Soldiers Grave”</a:t>
            </a:r>
            <a:endParaRPr lang="en-US" dirty="0"/>
          </a:p>
        </p:txBody>
      </p:sp>
      <p:pic>
        <p:nvPicPr>
          <p:cNvPr id="4" name="Content Placeholder 3" descr="Screen shot 2013-02-11 at 9.38.46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4045" b="-4045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Confederate_dead_gathered_for_burial_at_Antietam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11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190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athew-Brady-Battle-of-Gettys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586165" cy="56975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feel if you knew Brady and his team staged many of these photos, even physically moved dead bodies to create dramatic effects?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athew-Brady-Battle-of-Gettys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586165" cy="56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6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Was Matthew Brady’s </a:t>
            </a:r>
            <a:r>
              <a:rPr lang="en-US" dirty="0" err="1" smtClean="0"/>
              <a:t>artform</a:t>
            </a:r>
            <a:r>
              <a:rPr lang="en-US" dirty="0" smtClean="0"/>
              <a:t> ethical?</a:t>
            </a:r>
          </a:p>
          <a:p>
            <a:r>
              <a:rPr lang="en-US" dirty="0" smtClean="0"/>
              <a:t>Why is a depiction of unpleasant facts popular?</a:t>
            </a:r>
          </a:p>
          <a:p>
            <a:r>
              <a:rPr lang="en-US" dirty="0" smtClean="0"/>
              <a:t>How can you relate modern photojournalism to what Brady started in the Civil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0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What’s NEXT?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photography affect other art styles and movements?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PHOTOGRAPHY?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 smtClean="0"/>
          </a:p>
          <a:p>
            <a:r>
              <a:rPr lang="en-US" dirty="0" smtClean="0"/>
              <a:t>Art can tell a story</a:t>
            </a:r>
          </a:p>
          <a:p>
            <a:r>
              <a:rPr lang="en-US" dirty="0" smtClean="0"/>
              <a:t>Art can capture a time period</a:t>
            </a:r>
          </a:p>
          <a:p>
            <a:r>
              <a:rPr lang="en-US" dirty="0" smtClean="0"/>
              <a:t>Art can tell a personal history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Amazement &amp; OUTLASH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some of the PROS and CONS of the invention and accessibility of the camera?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Fascinating recounts of events</a:t>
            </a:r>
          </a:p>
          <a:p>
            <a:pPr lvl="1"/>
            <a:r>
              <a:rPr lang="en-US" dirty="0" smtClean="0"/>
              <a:t>Benefit to modern painting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Artists saw as a threat to their livelihood</a:t>
            </a:r>
          </a:p>
          <a:p>
            <a:pPr lvl="1"/>
            <a:r>
              <a:rPr lang="en-US" dirty="0" smtClean="0"/>
              <a:t>Threat to modern painting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Whistler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1834-1903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the photograph exists,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 smtClean="0"/>
              <a:t>paint realistically?</a:t>
            </a:r>
          </a:p>
          <a:p>
            <a:r>
              <a:rPr lang="en-US" dirty="0" smtClean="0"/>
              <a:t>SEE THE PAINT,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dirty="0" smtClean="0"/>
              <a:t>THE </a:t>
            </a:r>
            <a:r>
              <a:rPr lang="en-US" dirty="0" smtClean="0"/>
              <a:t>BRUSHSTROKES</a:t>
            </a:r>
            <a:endParaRPr lang="en-US" dirty="0" smtClean="0"/>
          </a:p>
        </p:txBody>
      </p:sp>
      <p:pic>
        <p:nvPicPr>
          <p:cNvPr id="4" name="Picture 3" descr="640px-Whistler_Selbstporträ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885"/>
            <a:ext cx="4953000" cy="68181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“Art for Arts Sake”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shift in the philosophy behind making art emerges</a:t>
            </a:r>
          </a:p>
          <a:p>
            <a:r>
              <a:rPr lang="en-US" smtClean="0"/>
              <a:t>emphasize </a:t>
            </a:r>
            <a:r>
              <a:rPr lang="en-US" dirty="0" smtClean="0"/>
              <a:t>the actual paint and the composition </a:t>
            </a:r>
          </a:p>
          <a:p>
            <a:r>
              <a:rPr lang="en-US" dirty="0" smtClean="0"/>
              <a:t>de</a:t>
            </a:r>
            <a:r>
              <a:rPr lang="en-US" dirty="0"/>
              <a:t>-emphasize the narrative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9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“Symphony in White” – Whistler, 1864</a:t>
            </a:r>
            <a:br>
              <a:rPr lang="en-US" dirty="0" smtClean="0"/>
            </a:br>
            <a:r>
              <a:rPr lang="en-US" dirty="0" smtClean="0"/>
              <a:t>“Sarah </a:t>
            </a:r>
            <a:r>
              <a:rPr lang="en-US" dirty="0" err="1" smtClean="0"/>
              <a:t>Berndhart</a:t>
            </a:r>
            <a:r>
              <a:rPr lang="en-US" dirty="0" smtClean="0"/>
              <a:t>” – </a:t>
            </a:r>
            <a:r>
              <a:rPr lang="en-US" dirty="0" err="1" smtClean="0"/>
              <a:t>Sarony</a:t>
            </a:r>
            <a:r>
              <a:rPr lang="en-US" dirty="0" smtClean="0"/>
              <a:t>, 1864</a:t>
            </a:r>
            <a:endParaRPr lang="en-US" dirty="0"/>
          </a:p>
        </p:txBody>
      </p:sp>
      <p:pic>
        <p:nvPicPr>
          <p:cNvPr id="4" name="Content Placeholder 3" descr="300px-Félix_Nadar_1820-1910_portraits_Sarah_Bernhard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8200" y="1371600"/>
            <a:ext cx="3505200" cy="488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histler_James_Symphony_in_White_no_2_(The_Little_White_Girl)_18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9" y="1371600"/>
            <a:ext cx="3091891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4px-Whistler.white.393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30" y="304800"/>
            <a:ext cx="3105870" cy="632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638764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Whistler</a:t>
            </a:r>
          </a:p>
          <a:p>
            <a:r>
              <a:rPr lang="en-US" dirty="0" smtClean="0"/>
              <a:t>Symphony in White (The White Girl)</a:t>
            </a:r>
          </a:p>
          <a:p>
            <a:r>
              <a:rPr lang="en-US" dirty="0" smtClean="0"/>
              <a:t>Oil on Panel</a:t>
            </a:r>
          </a:p>
          <a:p>
            <a:r>
              <a:rPr lang="en-US" dirty="0" smtClean="0"/>
              <a:t>1862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4px-Whistlers_Mother_high_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5509463" cy="490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463876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Whistler</a:t>
            </a:r>
          </a:p>
          <a:p>
            <a:r>
              <a:rPr lang="en-US" dirty="0" smtClean="0"/>
              <a:t>Arrangement in Grey and Black</a:t>
            </a:r>
          </a:p>
          <a:p>
            <a:r>
              <a:rPr lang="en-US" dirty="0" smtClean="0"/>
              <a:t>Oil on Panel</a:t>
            </a:r>
          </a:p>
          <a:p>
            <a:r>
              <a:rPr lang="en-US" dirty="0" smtClean="0"/>
              <a:t>1871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1px-Whistler-Nocturne_in_black_and_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4354125" cy="5791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4038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Whistler</a:t>
            </a:r>
          </a:p>
          <a:p>
            <a:r>
              <a:rPr lang="en-US" dirty="0" smtClean="0"/>
              <a:t>Nocturne in Black and Gold</a:t>
            </a:r>
          </a:p>
          <a:p>
            <a:r>
              <a:rPr lang="en-US" dirty="0" smtClean="0"/>
              <a:t>Oil on Panel</a:t>
            </a:r>
          </a:p>
          <a:p>
            <a:r>
              <a:rPr lang="en-US" dirty="0" smtClean="0"/>
              <a:t>1875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 (1861-65)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First war that was recorded with photography</a:t>
            </a:r>
          </a:p>
          <a:p>
            <a:r>
              <a:rPr lang="en-US" dirty="0" smtClean="0"/>
              <a:t>Illustrated weekly journals are popular</a:t>
            </a:r>
          </a:p>
          <a:p>
            <a:r>
              <a:rPr lang="en-US" dirty="0" smtClean="0"/>
              <a:t>Journalists and photographers are hired to travel and report on the war</a:t>
            </a:r>
          </a:p>
          <a:p>
            <a:r>
              <a:rPr lang="en-US" dirty="0" smtClean="0"/>
              <a:t>Illustrations (what was used in the past) </a:t>
            </a:r>
            <a:r>
              <a:rPr lang="en-US" dirty="0" smtClean="0"/>
              <a:t>merely romanticized fictional depictions of battle scenes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Beginnings of both: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Documentary Photography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Photojournalism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Difficult to access places or circumstances</a:t>
            </a:r>
          </a:p>
          <a:p>
            <a:r>
              <a:rPr lang="en-US" dirty="0" smtClean="0"/>
              <a:t>Production of an archive of historical significance</a:t>
            </a:r>
          </a:p>
          <a:p>
            <a:r>
              <a:rPr lang="en-US" dirty="0" smtClean="0"/>
              <a:t>Distributed to a wide audience through publication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Includes more “breaking news stories”</a:t>
            </a:r>
          </a:p>
          <a:p>
            <a:r>
              <a:rPr lang="en-US" dirty="0"/>
              <a:t>PRINCIPLES OF JOURNALISM:</a:t>
            </a:r>
          </a:p>
          <a:p>
            <a:pPr lvl="1"/>
            <a:r>
              <a:rPr lang="en-US" dirty="0"/>
              <a:t>TIMELINESS</a:t>
            </a:r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FAIR REPRESENTATION of the context of events and facts reported</a:t>
            </a:r>
          </a:p>
          <a:p>
            <a:pPr lvl="1"/>
            <a:r>
              <a:rPr lang="en-US" dirty="0"/>
              <a:t>ACCOUNTABILITY to the public.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Mathew </a:t>
            </a:r>
            <a:r>
              <a:rPr lang="en-US" dirty="0"/>
              <a:t>Brady (</a:t>
            </a:r>
            <a:r>
              <a:rPr lang="en-US" dirty="0" smtClean="0"/>
              <a:t>1822 </a:t>
            </a:r>
            <a:r>
              <a:rPr lang="en-US" dirty="0"/>
              <a:t>– </a:t>
            </a:r>
            <a:r>
              <a:rPr lang="en-US" dirty="0" smtClean="0"/>
              <a:t>1896)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Physically ON </a:t>
            </a:r>
            <a:r>
              <a:rPr lang="en-US" dirty="0" smtClean="0"/>
              <a:t>the battlefields</a:t>
            </a:r>
          </a:p>
          <a:p>
            <a:r>
              <a:rPr lang="en-US" dirty="0" smtClean="0"/>
              <a:t>Present the public with actual accounts of the wars devastation</a:t>
            </a:r>
          </a:p>
          <a:p>
            <a:r>
              <a:rPr lang="en-US" dirty="0" smtClean="0"/>
              <a:t>FATHER OF PHOTOJOURNALISM</a:t>
            </a:r>
          </a:p>
          <a:p>
            <a:pPr lvl="1"/>
            <a:r>
              <a:rPr lang="en-US" dirty="0" smtClean="0"/>
              <a:t>Communicating news by using photographs</a:t>
            </a:r>
          </a:p>
          <a:p>
            <a:endParaRPr lang="en-US" dirty="0"/>
          </a:p>
        </p:txBody>
      </p:sp>
      <p:pic>
        <p:nvPicPr>
          <p:cNvPr id="4" name="Picture 3" descr="Mathew_Brady_1875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84" y="3048000"/>
            <a:ext cx="2858616" cy="3809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Brady’s Career: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Marketed portraits of soldiers to parents under the tagline “ You </a:t>
            </a:r>
            <a:r>
              <a:rPr lang="en-US" dirty="0"/>
              <a:t>cannot tell how soon it may be too </a:t>
            </a:r>
            <a:r>
              <a:rPr lang="en-US" dirty="0" smtClean="0"/>
              <a:t>late”</a:t>
            </a:r>
          </a:p>
          <a:p>
            <a:r>
              <a:rPr lang="en-US" dirty="0" smtClean="0"/>
              <a:t>Decides he wants to document the war – is approved but has to fund the production himself</a:t>
            </a:r>
          </a:p>
          <a:p>
            <a:r>
              <a:rPr lang="en-US" dirty="0" smtClean="0"/>
              <a:t>Employed dozens of assistants</a:t>
            </a:r>
          </a:p>
          <a:p>
            <a:r>
              <a:rPr lang="en-US" dirty="0" smtClean="0"/>
              <a:t>Equipment was still too slow to capture moving objects….subjects needed to be still…</a:t>
            </a:r>
          </a:p>
          <a:p>
            <a:r>
              <a:rPr lang="en-US" dirty="0" smtClean="0"/>
              <a:t>Never makes money off of his work, dies poor and unrecognized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2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Wet </a:t>
            </a:r>
            <a:r>
              <a:rPr lang="en-US" dirty="0" err="1" smtClean="0"/>
              <a:t>Collodion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Portable Darkroom </a:t>
            </a:r>
            <a:endParaRPr lang="en-US" dirty="0"/>
          </a:p>
        </p:txBody>
      </p:sp>
      <p:pic>
        <p:nvPicPr>
          <p:cNvPr id="4" name="Content Placeholder 3" descr="Micklethwaite_Portable_studi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91281" y="1219200"/>
            <a:ext cx="6961438" cy="493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07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 War Photography Wagon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Photography-Wagon-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2809" y="1219200"/>
            <a:ext cx="4638382" cy="493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“Civil War Photograph”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creen shot 2013-02-11 at 9.43.30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3835" r="-13835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2797</TotalTime>
  <Words>480</Words>
  <Application>Microsoft Macintosh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Photography &amp; the Civil War</vt:lpstr>
      <vt:lpstr>WHY USE PHOTOGRAPHY?</vt:lpstr>
      <vt:lpstr>The Civil War (1861-65)</vt:lpstr>
      <vt:lpstr>The Beginnings of both:</vt:lpstr>
      <vt:lpstr>Mathew Brady (1822 – 1896)</vt:lpstr>
      <vt:lpstr>Brady’s Career:</vt:lpstr>
      <vt:lpstr>The Wet Collodion  Portable Darkroom </vt:lpstr>
      <vt:lpstr>Civil War Photography Wagon  </vt:lpstr>
      <vt:lpstr>“Civil War Photograph”  </vt:lpstr>
      <vt:lpstr>“Wounded Soldier in Hospital”</vt:lpstr>
      <vt:lpstr>“Wounded Soldiers in Hospital”</vt:lpstr>
      <vt:lpstr>“Dead soldier in Trench”</vt:lpstr>
      <vt:lpstr>“Soldiers Grave”</vt:lpstr>
      <vt:lpstr>PowerPoint Presentation</vt:lpstr>
      <vt:lpstr>PowerPoint Presentation</vt:lpstr>
      <vt:lpstr>How would you feel if you knew Brady and his team staged many of these photos, even physically moved dead bodies to create dramatic effects?</vt:lpstr>
      <vt:lpstr>PowerPoint Presentation</vt:lpstr>
      <vt:lpstr>Ethics</vt:lpstr>
      <vt:lpstr>What’s NEXT?</vt:lpstr>
      <vt:lpstr>Public Amazement &amp; OUTLASH</vt:lpstr>
      <vt:lpstr>PowerPoint Presentation</vt:lpstr>
      <vt:lpstr>James Whistler</vt:lpstr>
      <vt:lpstr>“Art for Arts Sake”</vt:lpstr>
      <vt:lpstr>“Symphony in White” – Whistler, 1864 “Sarah Berndhart” – Sarony, 1864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Photography</dc:title>
  <dc:creator>john ryan</dc:creator>
  <cp:lastModifiedBy>Beth Ryan</cp:lastModifiedBy>
  <cp:revision>45</cp:revision>
  <dcterms:created xsi:type="dcterms:W3CDTF">2013-02-11T14:14:15Z</dcterms:created>
  <dcterms:modified xsi:type="dcterms:W3CDTF">2014-09-22T01:25:47Z</dcterms:modified>
</cp:coreProperties>
</file>